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5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2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99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76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32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99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01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48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91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71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6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89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49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C176B-5A47-497D-BB68-98AFB457CE36}" type="datetimeFigureOut">
              <a:rPr lang="en-IN" smtClean="0"/>
              <a:t>05-07-2020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4C124-4D9E-4896-9366-D5E0D314A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75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542"/>
            <a:ext cx="12192000" cy="64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40"/>
            <a:ext cx="12192000" cy="64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63"/>
            <a:ext cx="12192000" cy="64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86"/>
            <a:ext cx="12192000" cy="63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7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43"/>
            <a:ext cx="12192000" cy="64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96"/>
            <a:ext cx="12192000" cy="64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5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64"/>
            <a:ext cx="12192000" cy="63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36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303"/>
            <a:ext cx="12192000" cy="63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68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04"/>
            <a:ext cx="12192000" cy="63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0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72"/>
            <a:ext cx="12192000" cy="63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9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31"/>
            <a:ext cx="12192000" cy="635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8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19"/>
            <a:ext cx="12192000" cy="59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5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119"/>
            <a:ext cx="12192000" cy="63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2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94"/>
            <a:ext cx="12192000" cy="63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1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92"/>
            <a:ext cx="12192000" cy="636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8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238"/>
            <a:ext cx="12192000" cy="64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5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31"/>
            <a:ext cx="12192000" cy="635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28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160"/>
            <a:ext cx="12192000" cy="63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1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36"/>
            <a:ext cx="12192000" cy="64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67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64"/>
            <a:ext cx="12192000" cy="63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1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57"/>
            <a:ext cx="12192000" cy="63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6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245"/>
            <a:ext cx="12192000" cy="63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63"/>
            <a:ext cx="12192000" cy="64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132"/>
            <a:ext cx="12192000" cy="63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65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72"/>
            <a:ext cx="12192000" cy="63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43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364"/>
            <a:ext cx="12192000" cy="63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8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369"/>
            <a:ext cx="12192000" cy="63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00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119"/>
            <a:ext cx="12192000" cy="63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54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807"/>
            <a:ext cx="12192000" cy="63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2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78"/>
            <a:ext cx="12192000" cy="63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23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42"/>
            <a:ext cx="12192000" cy="633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09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72"/>
            <a:ext cx="12192000" cy="63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56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09"/>
            <a:ext cx="12192000" cy="641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8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619"/>
            <a:ext cx="12192000" cy="63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7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08"/>
            <a:ext cx="12192000" cy="63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1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364"/>
            <a:ext cx="12192000" cy="63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2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064"/>
            <a:ext cx="12192000" cy="63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5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08"/>
            <a:ext cx="12192000" cy="63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975"/>
            <a:ext cx="12192000" cy="63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54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E25F46BE72C745BC3597C411E6D698" ma:contentTypeVersion="7" ma:contentTypeDescription="Create a new document." ma:contentTypeScope="" ma:versionID="42cc1264122cb5f1b00ff050e8ed06f3">
  <xsd:schema xmlns:xsd="http://www.w3.org/2001/XMLSchema" xmlns:xs="http://www.w3.org/2001/XMLSchema" xmlns:p="http://schemas.microsoft.com/office/2006/metadata/properties" xmlns:ns2="cc6d5ae3-247c-49fe-9479-82cb21687850" targetNamespace="http://schemas.microsoft.com/office/2006/metadata/properties" ma:root="true" ma:fieldsID="3428103ad3fab95bdcad552e0b740dff" ns2:_="">
    <xsd:import namespace="cc6d5ae3-247c-49fe-9479-82cb216878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d5ae3-247c-49fe-9479-82cb216878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F76AC5-9DF2-4CC7-B380-5A8AD00DFFC9}"/>
</file>

<file path=customXml/itemProps2.xml><?xml version="1.0" encoding="utf-8"?>
<ds:datastoreItem xmlns:ds="http://schemas.openxmlformats.org/officeDocument/2006/customXml" ds:itemID="{B3110544-8E3A-4EB0-9ED0-18F75CDE00A7}"/>
</file>

<file path=customXml/itemProps3.xml><?xml version="1.0" encoding="utf-8"?>
<ds:datastoreItem xmlns:ds="http://schemas.openxmlformats.org/officeDocument/2006/customXml" ds:itemID="{EA9935B0-DCE5-47BA-9967-0917F5149EB7}"/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Umakanth, Abhishek</dc:creator>
  <cp:lastModifiedBy>Umakanth, Abhishek</cp:lastModifiedBy>
  <cp:revision>26</cp:revision>
  <dcterms:created xsi:type="dcterms:W3CDTF">2020-07-05T12:13:16Z</dcterms:created>
  <dcterms:modified xsi:type="dcterms:W3CDTF">2020-07-05T16:47:55Z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0x0101004FE25F46BE72C745BC3597C411E6D698</vt:lpwstr>
  </property>
</Properties>
</file>